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8" r:id="rId6"/>
    <p:sldId id="257" r:id="rId7"/>
    <p:sldId id="262" r:id="rId8"/>
    <p:sldId id="25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FF93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94631"/>
  </p:normalViewPr>
  <p:slideViewPr>
    <p:cSldViewPr snapToGrid="0">
      <p:cViewPr varScale="1">
        <p:scale>
          <a:sx n="130" d="100"/>
          <a:sy n="130" d="100"/>
        </p:scale>
        <p:origin x="8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130E3-0618-B844-8C69-088093AEE7DC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762698-74CA-474A-9BB7-2CA364587FA2}">
      <dgm:prSet phldrT="[Texto]"/>
      <dgm:spPr/>
      <dgm:t>
        <a:bodyPr/>
        <a:lstStyle/>
        <a:p>
          <a:r>
            <a:rPr lang="es-MX" b="1" dirty="0">
              <a:solidFill>
                <a:srgbClr val="C00000"/>
              </a:solidFill>
              <a:latin typeface="Congenial" panose="02000503040000020004" pitchFamily="2" charset="0"/>
            </a:rPr>
            <a:t>DASO</a:t>
          </a:r>
        </a:p>
      </dgm:t>
    </dgm:pt>
    <dgm:pt modelId="{28E0A823-C6B0-5A46-A4BF-4B3EECD94DDE}" type="parTrans" cxnId="{B1031182-32AD-0C40-8982-3307AD042EDD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B994B277-985B-9F44-9C49-06E328978150}" type="sibTrans" cxnId="{B1031182-32AD-0C40-8982-3307AD042EDD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FE81E12F-CB80-F94F-9140-30749AC57204}">
      <dgm:prSet phldrT="[Texto]"/>
      <dgm:spPr/>
      <dgm:t>
        <a:bodyPr/>
        <a:lstStyle/>
        <a:p>
          <a:r>
            <a:rPr lang="es-MX" b="1" dirty="0">
              <a:solidFill>
                <a:srgbClr val="C00000"/>
              </a:solidFill>
              <a:latin typeface="Congenial" panose="02000503040000020004" pitchFamily="2" charset="0"/>
            </a:rPr>
            <a:t>FISCALIZACIÓN </a:t>
          </a:r>
        </a:p>
      </dgm:t>
    </dgm:pt>
    <dgm:pt modelId="{5EF1CFA7-A252-4146-AD56-52E6E902A01F}" type="parTrans" cxnId="{315DC881-7B64-224E-B64F-C84C7D9A42FD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5C8E5755-4C24-5947-897C-C77AE6F85878}" type="sibTrans" cxnId="{315DC881-7B64-224E-B64F-C84C7D9A42FD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B0013E8F-8B76-F846-99A6-85418B69FB2F}">
      <dgm:prSet phldrT="[Texto]"/>
      <dgm:spPr/>
      <dgm:t>
        <a:bodyPr/>
        <a:lstStyle/>
        <a:p>
          <a:r>
            <a:rPr lang="es-MX" b="1" dirty="0">
              <a:solidFill>
                <a:srgbClr val="C00000"/>
              </a:solidFill>
              <a:latin typeface="Congenial" panose="02000503040000020004" pitchFamily="2" charset="0"/>
            </a:rPr>
            <a:t>AUDITORIA</a:t>
          </a:r>
        </a:p>
      </dgm:t>
    </dgm:pt>
    <dgm:pt modelId="{2ADD2908-F243-3E45-B229-196B0E2DBC08}" type="parTrans" cxnId="{92B6623B-C6DA-A84F-838D-3C1281396306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398BE1F7-2E7B-424E-A866-AD11938F0E2F}" type="sibTrans" cxnId="{92B6623B-C6DA-A84F-838D-3C1281396306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A342C8CD-98BE-4841-A704-12499215F010}">
      <dgm:prSet/>
      <dgm:spPr/>
      <dgm:t>
        <a:bodyPr/>
        <a:lstStyle/>
        <a:p>
          <a:r>
            <a:rPr lang="es-MX" b="1" dirty="0">
              <a:solidFill>
                <a:srgbClr val="C00000"/>
              </a:solidFill>
              <a:latin typeface="Congenial" panose="02000503040000020004" pitchFamily="2" charset="0"/>
            </a:rPr>
            <a:t>SUBSANACIÓN</a:t>
          </a:r>
        </a:p>
      </dgm:t>
    </dgm:pt>
    <dgm:pt modelId="{767C2ED3-0BF1-C744-8703-8D839A614A81}" type="parTrans" cxnId="{45E5812D-232A-3E46-9D41-7A1B7DAD4A41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94D04275-2A97-0A4C-9639-A188B88476EA}" type="sibTrans" cxnId="{45E5812D-232A-3E46-9D41-7A1B7DAD4A41}">
      <dgm:prSet/>
      <dgm:spPr/>
      <dgm:t>
        <a:bodyPr/>
        <a:lstStyle/>
        <a:p>
          <a:endParaRPr lang="es-MX" b="1">
            <a:solidFill>
              <a:srgbClr val="C00000"/>
            </a:solidFill>
            <a:latin typeface="Congenial" panose="02000503040000020004" pitchFamily="2" charset="0"/>
          </a:endParaRPr>
        </a:p>
      </dgm:t>
    </dgm:pt>
    <dgm:pt modelId="{AA260787-9932-E743-95B5-4DE8C03FB26D}" type="pres">
      <dgm:prSet presAssocID="{DD0130E3-0618-B844-8C69-088093AEE7D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10DD6-4094-ED46-AB36-E369F7DF10E3}" type="pres">
      <dgm:prSet presAssocID="{38762698-74CA-474A-9BB7-2CA364587FA2}" presName="hierRoot1" presStyleCnt="0">
        <dgm:presLayoutVars>
          <dgm:hierBranch val="init"/>
        </dgm:presLayoutVars>
      </dgm:prSet>
      <dgm:spPr/>
    </dgm:pt>
    <dgm:pt modelId="{8106E79B-D587-B548-91F5-248C744293B5}" type="pres">
      <dgm:prSet presAssocID="{38762698-74CA-474A-9BB7-2CA364587FA2}" presName="rootComposite1" presStyleCnt="0"/>
      <dgm:spPr/>
    </dgm:pt>
    <dgm:pt modelId="{AC69CF71-835C-2042-9209-A019D52C7039}" type="pres">
      <dgm:prSet presAssocID="{38762698-74CA-474A-9BB7-2CA364587FA2}" presName="rootText1" presStyleLbl="alignAcc1" presStyleIdx="0" presStyleCnt="0">
        <dgm:presLayoutVars>
          <dgm:chPref val="3"/>
        </dgm:presLayoutVars>
      </dgm:prSet>
      <dgm:spPr/>
    </dgm:pt>
    <dgm:pt modelId="{C02E0ABC-B640-044C-8E2D-A6814A4CFDF5}" type="pres">
      <dgm:prSet presAssocID="{38762698-74CA-474A-9BB7-2CA364587FA2}" presName="topArc1" presStyleLbl="parChTrans1D1" presStyleIdx="0" presStyleCnt="8"/>
      <dgm:spPr/>
    </dgm:pt>
    <dgm:pt modelId="{F2D66EFF-B2CB-F84E-90C3-3BCFACCE1B0F}" type="pres">
      <dgm:prSet presAssocID="{38762698-74CA-474A-9BB7-2CA364587FA2}" presName="bottomArc1" presStyleLbl="parChTrans1D1" presStyleIdx="1" presStyleCnt="8"/>
      <dgm:spPr/>
    </dgm:pt>
    <dgm:pt modelId="{3B18FCBB-A2F1-624D-AA34-D214AC247289}" type="pres">
      <dgm:prSet presAssocID="{38762698-74CA-474A-9BB7-2CA364587FA2}" presName="topConnNode1" presStyleLbl="node1" presStyleIdx="0" presStyleCnt="0"/>
      <dgm:spPr/>
    </dgm:pt>
    <dgm:pt modelId="{85F7762B-1177-EF4C-8502-375ECA7884FF}" type="pres">
      <dgm:prSet presAssocID="{38762698-74CA-474A-9BB7-2CA364587FA2}" presName="hierChild2" presStyleCnt="0"/>
      <dgm:spPr/>
    </dgm:pt>
    <dgm:pt modelId="{0DFE265E-C2BF-5143-94DE-46D00B39BEAE}" type="pres">
      <dgm:prSet presAssocID="{5EF1CFA7-A252-4146-AD56-52E6E902A01F}" presName="Name28" presStyleLbl="parChTrans1D2" presStyleIdx="0" presStyleCnt="3"/>
      <dgm:spPr/>
    </dgm:pt>
    <dgm:pt modelId="{D76F64CA-33B5-D64B-84D9-BCCF66CA6455}" type="pres">
      <dgm:prSet presAssocID="{FE81E12F-CB80-F94F-9140-30749AC57204}" presName="hierRoot2" presStyleCnt="0">
        <dgm:presLayoutVars>
          <dgm:hierBranch val="init"/>
        </dgm:presLayoutVars>
      </dgm:prSet>
      <dgm:spPr/>
    </dgm:pt>
    <dgm:pt modelId="{35F2FE27-B202-8B4C-A952-AC819F46622E}" type="pres">
      <dgm:prSet presAssocID="{FE81E12F-CB80-F94F-9140-30749AC57204}" presName="rootComposite2" presStyleCnt="0"/>
      <dgm:spPr/>
    </dgm:pt>
    <dgm:pt modelId="{654A013E-7CE5-3347-A767-681276BA350E}" type="pres">
      <dgm:prSet presAssocID="{FE81E12F-CB80-F94F-9140-30749AC57204}" presName="rootText2" presStyleLbl="alignAcc1" presStyleIdx="0" presStyleCnt="0">
        <dgm:presLayoutVars>
          <dgm:chPref val="3"/>
        </dgm:presLayoutVars>
      </dgm:prSet>
      <dgm:spPr/>
    </dgm:pt>
    <dgm:pt modelId="{C2E6A899-C99A-9644-B5C8-8720C3380127}" type="pres">
      <dgm:prSet presAssocID="{FE81E12F-CB80-F94F-9140-30749AC57204}" presName="topArc2" presStyleLbl="parChTrans1D1" presStyleIdx="2" presStyleCnt="8"/>
      <dgm:spPr/>
    </dgm:pt>
    <dgm:pt modelId="{BB8AFA8F-FC0C-E14B-95B3-A2ED908C84ED}" type="pres">
      <dgm:prSet presAssocID="{FE81E12F-CB80-F94F-9140-30749AC57204}" presName="bottomArc2" presStyleLbl="parChTrans1D1" presStyleIdx="3" presStyleCnt="8"/>
      <dgm:spPr/>
    </dgm:pt>
    <dgm:pt modelId="{B30AC567-773E-0F40-841D-0059F51C2DDF}" type="pres">
      <dgm:prSet presAssocID="{FE81E12F-CB80-F94F-9140-30749AC57204}" presName="topConnNode2" presStyleLbl="node2" presStyleIdx="0" presStyleCnt="0"/>
      <dgm:spPr/>
    </dgm:pt>
    <dgm:pt modelId="{76931DCE-B20A-2A46-A0DE-82EC5C761665}" type="pres">
      <dgm:prSet presAssocID="{FE81E12F-CB80-F94F-9140-30749AC57204}" presName="hierChild4" presStyleCnt="0"/>
      <dgm:spPr/>
    </dgm:pt>
    <dgm:pt modelId="{D201F23A-D765-5C47-BBE9-54FB4EE37722}" type="pres">
      <dgm:prSet presAssocID="{FE81E12F-CB80-F94F-9140-30749AC57204}" presName="hierChild5" presStyleCnt="0"/>
      <dgm:spPr/>
    </dgm:pt>
    <dgm:pt modelId="{678EC45D-2DCA-9C4B-AA9A-238C7E513EAD}" type="pres">
      <dgm:prSet presAssocID="{2ADD2908-F243-3E45-B229-196B0E2DBC08}" presName="Name28" presStyleLbl="parChTrans1D2" presStyleIdx="1" presStyleCnt="3"/>
      <dgm:spPr/>
    </dgm:pt>
    <dgm:pt modelId="{27AF0AB4-663E-2C48-99F7-C0806053338E}" type="pres">
      <dgm:prSet presAssocID="{B0013E8F-8B76-F846-99A6-85418B69FB2F}" presName="hierRoot2" presStyleCnt="0">
        <dgm:presLayoutVars>
          <dgm:hierBranch val="init"/>
        </dgm:presLayoutVars>
      </dgm:prSet>
      <dgm:spPr/>
    </dgm:pt>
    <dgm:pt modelId="{D3358C51-D1EB-404C-9546-316969C16A3C}" type="pres">
      <dgm:prSet presAssocID="{B0013E8F-8B76-F846-99A6-85418B69FB2F}" presName="rootComposite2" presStyleCnt="0"/>
      <dgm:spPr/>
    </dgm:pt>
    <dgm:pt modelId="{F6742F7A-F85F-5D40-A000-0308F858E880}" type="pres">
      <dgm:prSet presAssocID="{B0013E8F-8B76-F846-99A6-85418B69FB2F}" presName="rootText2" presStyleLbl="alignAcc1" presStyleIdx="0" presStyleCnt="0">
        <dgm:presLayoutVars>
          <dgm:chPref val="3"/>
        </dgm:presLayoutVars>
      </dgm:prSet>
      <dgm:spPr/>
    </dgm:pt>
    <dgm:pt modelId="{38A2F9DA-0E8A-5C47-A61E-F5C423A2645A}" type="pres">
      <dgm:prSet presAssocID="{B0013E8F-8B76-F846-99A6-85418B69FB2F}" presName="topArc2" presStyleLbl="parChTrans1D1" presStyleIdx="4" presStyleCnt="8"/>
      <dgm:spPr/>
    </dgm:pt>
    <dgm:pt modelId="{7536738D-5D29-B54A-8178-E8565D742C2E}" type="pres">
      <dgm:prSet presAssocID="{B0013E8F-8B76-F846-99A6-85418B69FB2F}" presName="bottomArc2" presStyleLbl="parChTrans1D1" presStyleIdx="5" presStyleCnt="8"/>
      <dgm:spPr/>
    </dgm:pt>
    <dgm:pt modelId="{589D993D-7437-9B49-938A-DC9B37600507}" type="pres">
      <dgm:prSet presAssocID="{B0013E8F-8B76-F846-99A6-85418B69FB2F}" presName="topConnNode2" presStyleLbl="node2" presStyleIdx="0" presStyleCnt="0"/>
      <dgm:spPr/>
    </dgm:pt>
    <dgm:pt modelId="{24DD25D6-729D-A94E-A97D-6FFC0B5D1D60}" type="pres">
      <dgm:prSet presAssocID="{B0013E8F-8B76-F846-99A6-85418B69FB2F}" presName="hierChild4" presStyleCnt="0"/>
      <dgm:spPr/>
    </dgm:pt>
    <dgm:pt modelId="{5A45BC8B-A367-1943-92E5-E942F05D0C2B}" type="pres">
      <dgm:prSet presAssocID="{B0013E8F-8B76-F846-99A6-85418B69FB2F}" presName="hierChild5" presStyleCnt="0"/>
      <dgm:spPr/>
    </dgm:pt>
    <dgm:pt modelId="{D5787E7C-C705-9B4E-AC3B-F7332F92958E}" type="pres">
      <dgm:prSet presAssocID="{767C2ED3-0BF1-C744-8703-8D839A614A81}" presName="Name28" presStyleLbl="parChTrans1D2" presStyleIdx="2" presStyleCnt="3"/>
      <dgm:spPr/>
    </dgm:pt>
    <dgm:pt modelId="{E0503B45-7ADB-5146-B855-DF32693A74B6}" type="pres">
      <dgm:prSet presAssocID="{A342C8CD-98BE-4841-A704-12499215F010}" presName="hierRoot2" presStyleCnt="0">
        <dgm:presLayoutVars>
          <dgm:hierBranch val="init"/>
        </dgm:presLayoutVars>
      </dgm:prSet>
      <dgm:spPr/>
    </dgm:pt>
    <dgm:pt modelId="{C45F6ED5-0F86-E54E-B261-AAA05A823953}" type="pres">
      <dgm:prSet presAssocID="{A342C8CD-98BE-4841-A704-12499215F010}" presName="rootComposite2" presStyleCnt="0"/>
      <dgm:spPr/>
    </dgm:pt>
    <dgm:pt modelId="{D927570D-462F-D042-A9C2-A110F1A36739}" type="pres">
      <dgm:prSet presAssocID="{A342C8CD-98BE-4841-A704-12499215F010}" presName="rootText2" presStyleLbl="alignAcc1" presStyleIdx="0" presStyleCnt="0">
        <dgm:presLayoutVars>
          <dgm:chPref val="3"/>
        </dgm:presLayoutVars>
      </dgm:prSet>
      <dgm:spPr/>
    </dgm:pt>
    <dgm:pt modelId="{448C4246-DB70-DC41-9D7B-630FAA3750E6}" type="pres">
      <dgm:prSet presAssocID="{A342C8CD-98BE-4841-A704-12499215F010}" presName="topArc2" presStyleLbl="parChTrans1D1" presStyleIdx="6" presStyleCnt="8"/>
      <dgm:spPr/>
    </dgm:pt>
    <dgm:pt modelId="{C174BBCE-D35B-B446-A59F-901E17166692}" type="pres">
      <dgm:prSet presAssocID="{A342C8CD-98BE-4841-A704-12499215F010}" presName="bottomArc2" presStyleLbl="parChTrans1D1" presStyleIdx="7" presStyleCnt="8"/>
      <dgm:spPr/>
    </dgm:pt>
    <dgm:pt modelId="{109399F9-C773-2C4A-A511-6AA98BC95DA2}" type="pres">
      <dgm:prSet presAssocID="{A342C8CD-98BE-4841-A704-12499215F010}" presName="topConnNode2" presStyleLbl="node2" presStyleIdx="0" presStyleCnt="0"/>
      <dgm:spPr/>
    </dgm:pt>
    <dgm:pt modelId="{99B310D8-9656-BA42-ACA0-C9F678E8D720}" type="pres">
      <dgm:prSet presAssocID="{A342C8CD-98BE-4841-A704-12499215F010}" presName="hierChild4" presStyleCnt="0"/>
      <dgm:spPr/>
    </dgm:pt>
    <dgm:pt modelId="{2C815033-6B0C-3648-9C2C-C00587E3B130}" type="pres">
      <dgm:prSet presAssocID="{A342C8CD-98BE-4841-A704-12499215F010}" presName="hierChild5" presStyleCnt="0"/>
      <dgm:spPr/>
    </dgm:pt>
    <dgm:pt modelId="{7C85ADE2-0046-D04C-86E1-6A416B2E29BE}" type="pres">
      <dgm:prSet presAssocID="{38762698-74CA-474A-9BB7-2CA364587FA2}" presName="hierChild3" presStyleCnt="0"/>
      <dgm:spPr/>
    </dgm:pt>
  </dgm:ptLst>
  <dgm:cxnLst>
    <dgm:cxn modelId="{6F0EC01E-30CA-F842-8095-27F2E367196A}" type="presOf" srcId="{5EF1CFA7-A252-4146-AD56-52E6E902A01F}" destId="{0DFE265E-C2BF-5143-94DE-46D00B39BEAE}" srcOrd="0" destOrd="0" presId="urn:microsoft.com/office/officeart/2008/layout/HalfCircleOrganizationChart"/>
    <dgm:cxn modelId="{B6C9721F-E39A-5D4C-9EFB-1C213AEA6053}" type="presOf" srcId="{DD0130E3-0618-B844-8C69-088093AEE7DC}" destId="{AA260787-9932-E743-95B5-4DE8C03FB26D}" srcOrd="0" destOrd="0" presId="urn:microsoft.com/office/officeart/2008/layout/HalfCircleOrganizationChart"/>
    <dgm:cxn modelId="{45E5812D-232A-3E46-9D41-7A1B7DAD4A41}" srcId="{38762698-74CA-474A-9BB7-2CA364587FA2}" destId="{A342C8CD-98BE-4841-A704-12499215F010}" srcOrd="2" destOrd="0" parTransId="{767C2ED3-0BF1-C744-8703-8D839A614A81}" sibTransId="{94D04275-2A97-0A4C-9639-A188B88476EA}"/>
    <dgm:cxn modelId="{C7060C31-0FA9-D849-B07A-E8735C7FBDA2}" type="presOf" srcId="{38762698-74CA-474A-9BB7-2CA364587FA2}" destId="{3B18FCBB-A2F1-624D-AA34-D214AC247289}" srcOrd="1" destOrd="0" presId="urn:microsoft.com/office/officeart/2008/layout/HalfCircleOrganizationChart"/>
    <dgm:cxn modelId="{16729E34-4882-3548-B5CD-21EDAE3BF3D5}" type="presOf" srcId="{FE81E12F-CB80-F94F-9140-30749AC57204}" destId="{B30AC567-773E-0F40-841D-0059F51C2DDF}" srcOrd="1" destOrd="0" presId="urn:microsoft.com/office/officeart/2008/layout/HalfCircleOrganizationChart"/>
    <dgm:cxn modelId="{92B6623B-C6DA-A84F-838D-3C1281396306}" srcId="{38762698-74CA-474A-9BB7-2CA364587FA2}" destId="{B0013E8F-8B76-F846-99A6-85418B69FB2F}" srcOrd="1" destOrd="0" parTransId="{2ADD2908-F243-3E45-B229-196B0E2DBC08}" sibTransId="{398BE1F7-2E7B-424E-A866-AD11938F0E2F}"/>
    <dgm:cxn modelId="{AC340973-8B37-5E49-9028-265AE9C24AFA}" type="presOf" srcId="{B0013E8F-8B76-F846-99A6-85418B69FB2F}" destId="{589D993D-7437-9B49-938A-DC9B37600507}" srcOrd="1" destOrd="0" presId="urn:microsoft.com/office/officeart/2008/layout/HalfCircleOrganizationChart"/>
    <dgm:cxn modelId="{315DC881-7B64-224E-B64F-C84C7D9A42FD}" srcId="{38762698-74CA-474A-9BB7-2CA364587FA2}" destId="{FE81E12F-CB80-F94F-9140-30749AC57204}" srcOrd="0" destOrd="0" parTransId="{5EF1CFA7-A252-4146-AD56-52E6E902A01F}" sibTransId="{5C8E5755-4C24-5947-897C-C77AE6F85878}"/>
    <dgm:cxn modelId="{B1031182-32AD-0C40-8982-3307AD042EDD}" srcId="{DD0130E3-0618-B844-8C69-088093AEE7DC}" destId="{38762698-74CA-474A-9BB7-2CA364587FA2}" srcOrd="0" destOrd="0" parTransId="{28E0A823-C6B0-5A46-A4BF-4B3EECD94DDE}" sibTransId="{B994B277-985B-9F44-9C49-06E328978150}"/>
    <dgm:cxn modelId="{00518486-E065-6540-BCA9-7E2403193848}" type="presOf" srcId="{B0013E8F-8B76-F846-99A6-85418B69FB2F}" destId="{F6742F7A-F85F-5D40-A000-0308F858E880}" srcOrd="0" destOrd="0" presId="urn:microsoft.com/office/officeart/2008/layout/HalfCircleOrganizationChart"/>
    <dgm:cxn modelId="{B29007AB-E672-2448-A04E-DB10E0548B3B}" type="presOf" srcId="{767C2ED3-0BF1-C744-8703-8D839A614A81}" destId="{D5787E7C-C705-9B4E-AC3B-F7332F92958E}" srcOrd="0" destOrd="0" presId="urn:microsoft.com/office/officeart/2008/layout/HalfCircleOrganizationChart"/>
    <dgm:cxn modelId="{02EA0DAF-622D-F245-A223-FCD9EE95F870}" type="presOf" srcId="{38762698-74CA-474A-9BB7-2CA364587FA2}" destId="{AC69CF71-835C-2042-9209-A019D52C7039}" srcOrd="0" destOrd="0" presId="urn:microsoft.com/office/officeart/2008/layout/HalfCircleOrganizationChart"/>
    <dgm:cxn modelId="{5511B2BA-D9CC-044B-A4AA-0E4FEAA7D44E}" type="presOf" srcId="{A342C8CD-98BE-4841-A704-12499215F010}" destId="{D927570D-462F-D042-A9C2-A110F1A36739}" srcOrd="0" destOrd="0" presId="urn:microsoft.com/office/officeart/2008/layout/HalfCircleOrganizationChart"/>
    <dgm:cxn modelId="{0F44EFD0-7C05-5F4A-AAFA-695E89640EDD}" type="presOf" srcId="{FE81E12F-CB80-F94F-9140-30749AC57204}" destId="{654A013E-7CE5-3347-A767-681276BA350E}" srcOrd="0" destOrd="0" presId="urn:microsoft.com/office/officeart/2008/layout/HalfCircleOrganizationChart"/>
    <dgm:cxn modelId="{27FE21D4-64D2-6240-AAA7-EDFC3BF70542}" type="presOf" srcId="{2ADD2908-F243-3E45-B229-196B0E2DBC08}" destId="{678EC45D-2DCA-9C4B-AA9A-238C7E513EAD}" srcOrd="0" destOrd="0" presId="urn:microsoft.com/office/officeart/2008/layout/HalfCircleOrganizationChart"/>
    <dgm:cxn modelId="{B23C6EF7-731D-BD4E-A508-A68E57A8EF3F}" type="presOf" srcId="{A342C8CD-98BE-4841-A704-12499215F010}" destId="{109399F9-C773-2C4A-A511-6AA98BC95DA2}" srcOrd="1" destOrd="0" presId="urn:microsoft.com/office/officeart/2008/layout/HalfCircleOrganizationChart"/>
    <dgm:cxn modelId="{875F363D-8020-2B47-A2C6-6AAFBE508B6E}" type="presParOf" srcId="{AA260787-9932-E743-95B5-4DE8C03FB26D}" destId="{FFF10DD6-4094-ED46-AB36-E369F7DF10E3}" srcOrd="0" destOrd="0" presId="urn:microsoft.com/office/officeart/2008/layout/HalfCircleOrganizationChart"/>
    <dgm:cxn modelId="{A6EFF7DB-C66E-2645-BA9A-EFDDB4C4D661}" type="presParOf" srcId="{FFF10DD6-4094-ED46-AB36-E369F7DF10E3}" destId="{8106E79B-D587-B548-91F5-248C744293B5}" srcOrd="0" destOrd="0" presId="urn:microsoft.com/office/officeart/2008/layout/HalfCircleOrganizationChart"/>
    <dgm:cxn modelId="{0FC596F9-DA18-7740-A2CF-C2E61B16E51E}" type="presParOf" srcId="{8106E79B-D587-B548-91F5-248C744293B5}" destId="{AC69CF71-835C-2042-9209-A019D52C7039}" srcOrd="0" destOrd="0" presId="urn:microsoft.com/office/officeart/2008/layout/HalfCircleOrganizationChart"/>
    <dgm:cxn modelId="{25E76FB1-B937-C24E-B83C-90647799A1BC}" type="presParOf" srcId="{8106E79B-D587-B548-91F5-248C744293B5}" destId="{C02E0ABC-B640-044C-8E2D-A6814A4CFDF5}" srcOrd="1" destOrd="0" presId="urn:microsoft.com/office/officeart/2008/layout/HalfCircleOrganizationChart"/>
    <dgm:cxn modelId="{746E6069-2339-A648-9B84-E1AE6AD3D9DE}" type="presParOf" srcId="{8106E79B-D587-B548-91F5-248C744293B5}" destId="{F2D66EFF-B2CB-F84E-90C3-3BCFACCE1B0F}" srcOrd="2" destOrd="0" presId="urn:microsoft.com/office/officeart/2008/layout/HalfCircleOrganizationChart"/>
    <dgm:cxn modelId="{38623A23-D82B-B04A-883E-84424E2723D2}" type="presParOf" srcId="{8106E79B-D587-B548-91F5-248C744293B5}" destId="{3B18FCBB-A2F1-624D-AA34-D214AC247289}" srcOrd="3" destOrd="0" presId="urn:microsoft.com/office/officeart/2008/layout/HalfCircleOrganizationChart"/>
    <dgm:cxn modelId="{061EB32B-115D-CF45-BDA1-D68FF63EA402}" type="presParOf" srcId="{FFF10DD6-4094-ED46-AB36-E369F7DF10E3}" destId="{85F7762B-1177-EF4C-8502-375ECA7884FF}" srcOrd="1" destOrd="0" presId="urn:microsoft.com/office/officeart/2008/layout/HalfCircleOrganizationChart"/>
    <dgm:cxn modelId="{133664B1-944B-B24A-9534-C2C92B125EC4}" type="presParOf" srcId="{85F7762B-1177-EF4C-8502-375ECA7884FF}" destId="{0DFE265E-C2BF-5143-94DE-46D00B39BEAE}" srcOrd="0" destOrd="0" presId="urn:microsoft.com/office/officeart/2008/layout/HalfCircleOrganizationChart"/>
    <dgm:cxn modelId="{82D1B7AC-676D-9C45-9CD3-8B7FBF65DEFF}" type="presParOf" srcId="{85F7762B-1177-EF4C-8502-375ECA7884FF}" destId="{D76F64CA-33B5-D64B-84D9-BCCF66CA6455}" srcOrd="1" destOrd="0" presId="urn:microsoft.com/office/officeart/2008/layout/HalfCircleOrganizationChart"/>
    <dgm:cxn modelId="{66FAEC58-19DC-4343-BA81-9244D6EDC8E0}" type="presParOf" srcId="{D76F64CA-33B5-D64B-84D9-BCCF66CA6455}" destId="{35F2FE27-B202-8B4C-A952-AC819F46622E}" srcOrd="0" destOrd="0" presId="urn:microsoft.com/office/officeart/2008/layout/HalfCircleOrganizationChart"/>
    <dgm:cxn modelId="{043A14F8-109B-0447-AAD2-917A9169517E}" type="presParOf" srcId="{35F2FE27-B202-8B4C-A952-AC819F46622E}" destId="{654A013E-7CE5-3347-A767-681276BA350E}" srcOrd="0" destOrd="0" presId="urn:microsoft.com/office/officeart/2008/layout/HalfCircleOrganizationChart"/>
    <dgm:cxn modelId="{33C44219-F00D-D74E-85DE-C6D814DD3BE2}" type="presParOf" srcId="{35F2FE27-B202-8B4C-A952-AC819F46622E}" destId="{C2E6A899-C99A-9644-B5C8-8720C3380127}" srcOrd="1" destOrd="0" presId="urn:microsoft.com/office/officeart/2008/layout/HalfCircleOrganizationChart"/>
    <dgm:cxn modelId="{D19F484E-A496-8745-A3E2-A3795DE88086}" type="presParOf" srcId="{35F2FE27-B202-8B4C-A952-AC819F46622E}" destId="{BB8AFA8F-FC0C-E14B-95B3-A2ED908C84ED}" srcOrd="2" destOrd="0" presId="urn:microsoft.com/office/officeart/2008/layout/HalfCircleOrganizationChart"/>
    <dgm:cxn modelId="{9DCEBBFC-CB50-9041-B62D-6263C3C5D131}" type="presParOf" srcId="{35F2FE27-B202-8B4C-A952-AC819F46622E}" destId="{B30AC567-773E-0F40-841D-0059F51C2DDF}" srcOrd="3" destOrd="0" presId="urn:microsoft.com/office/officeart/2008/layout/HalfCircleOrganizationChart"/>
    <dgm:cxn modelId="{B0D89175-D11B-D243-AED0-E7AF59789B10}" type="presParOf" srcId="{D76F64CA-33B5-D64B-84D9-BCCF66CA6455}" destId="{76931DCE-B20A-2A46-A0DE-82EC5C761665}" srcOrd="1" destOrd="0" presId="urn:microsoft.com/office/officeart/2008/layout/HalfCircleOrganizationChart"/>
    <dgm:cxn modelId="{16BAF031-5D82-FE43-BBF4-A281509BEEB6}" type="presParOf" srcId="{D76F64CA-33B5-D64B-84D9-BCCF66CA6455}" destId="{D201F23A-D765-5C47-BBE9-54FB4EE37722}" srcOrd="2" destOrd="0" presId="urn:microsoft.com/office/officeart/2008/layout/HalfCircleOrganizationChart"/>
    <dgm:cxn modelId="{B050EB5F-A486-7C4E-9256-813E1CF00613}" type="presParOf" srcId="{85F7762B-1177-EF4C-8502-375ECA7884FF}" destId="{678EC45D-2DCA-9C4B-AA9A-238C7E513EAD}" srcOrd="2" destOrd="0" presId="urn:microsoft.com/office/officeart/2008/layout/HalfCircleOrganizationChart"/>
    <dgm:cxn modelId="{E3BCBA7D-AC81-934E-BC43-AA3B2F393EC2}" type="presParOf" srcId="{85F7762B-1177-EF4C-8502-375ECA7884FF}" destId="{27AF0AB4-663E-2C48-99F7-C0806053338E}" srcOrd="3" destOrd="0" presId="urn:microsoft.com/office/officeart/2008/layout/HalfCircleOrganizationChart"/>
    <dgm:cxn modelId="{031F9672-6AA8-3C40-ABA1-3C5AD836A759}" type="presParOf" srcId="{27AF0AB4-663E-2C48-99F7-C0806053338E}" destId="{D3358C51-D1EB-404C-9546-316969C16A3C}" srcOrd="0" destOrd="0" presId="urn:microsoft.com/office/officeart/2008/layout/HalfCircleOrganizationChart"/>
    <dgm:cxn modelId="{CF0A3636-80A3-2441-9C65-E1489D77C625}" type="presParOf" srcId="{D3358C51-D1EB-404C-9546-316969C16A3C}" destId="{F6742F7A-F85F-5D40-A000-0308F858E880}" srcOrd="0" destOrd="0" presId="urn:microsoft.com/office/officeart/2008/layout/HalfCircleOrganizationChart"/>
    <dgm:cxn modelId="{8BA74D95-3AEB-FA4F-90B1-4BB0F884A08C}" type="presParOf" srcId="{D3358C51-D1EB-404C-9546-316969C16A3C}" destId="{38A2F9DA-0E8A-5C47-A61E-F5C423A2645A}" srcOrd="1" destOrd="0" presId="urn:microsoft.com/office/officeart/2008/layout/HalfCircleOrganizationChart"/>
    <dgm:cxn modelId="{88C075D2-77E5-6047-826A-6B8FE749FE52}" type="presParOf" srcId="{D3358C51-D1EB-404C-9546-316969C16A3C}" destId="{7536738D-5D29-B54A-8178-E8565D742C2E}" srcOrd="2" destOrd="0" presId="urn:microsoft.com/office/officeart/2008/layout/HalfCircleOrganizationChart"/>
    <dgm:cxn modelId="{76C7D0F5-948F-8144-885D-DEF3B6771398}" type="presParOf" srcId="{D3358C51-D1EB-404C-9546-316969C16A3C}" destId="{589D993D-7437-9B49-938A-DC9B37600507}" srcOrd="3" destOrd="0" presId="urn:microsoft.com/office/officeart/2008/layout/HalfCircleOrganizationChart"/>
    <dgm:cxn modelId="{46463998-6DBD-AA44-B1D6-96F2DCCC1AAA}" type="presParOf" srcId="{27AF0AB4-663E-2C48-99F7-C0806053338E}" destId="{24DD25D6-729D-A94E-A97D-6FFC0B5D1D60}" srcOrd="1" destOrd="0" presId="urn:microsoft.com/office/officeart/2008/layout/HalfCircleOrganizationChart"/>
    <dgm:cxn modelId="{07AFFBEB-7B5E-8141-AEC7-04619FEAF5D6}" type="presParOf" srcId="{27AF0AB4-663E-2C48-99F7-C0806053338E}" destId="{5A45BC8B-A367-1943-92E5-E942F05D0C2B}" srcOrd="2" destOrd="0" presId="urn:microsoft.com/office/officeart/2008/layout/HalfCircleOrganizationChart"/>
    <dgm:cxn modelId="{DCF52A63-E3FC-A947-B525-D8AE7FFC8081}" type="presParOf" srcId="{85F7762B-1177-EF4C-8502-375ECA7884FF}" destId="{D5787E7C-C705-9B4E-AC3B-F7332F92958E}" srcOrd="4" destOrd="0" presId="urn:microsoft.com/office/officeart/2008/layout/HalfCircleOrganizationChart"/>
    <dgm:cxn modelId="{C9721C91-FB84-184F-9EC9-ED702169E6B6}" type="presParOf" srcId="{85F7762B-1177-EF4C-8502-375ECA7884FF}" destId="{E0503B45-7ADB-5146-B855-DF32693A74B6}" srcOrd="5" destOrd="0" presId="urn:microsoft.com/office/officeart/2008/layout/HalfCircleOrganizationChart"/>
    <dgm:cxn modelId="{5471E4B9-BFB1-964F-8FCF-77CDAE844CE8}" type="presParOf" srcId="{E0503B45-7ADB-5146-B855-DF32693A74B6}" destId="{C45F6ED5-0F86-E54E-B261-AAA05A823953}" srcOrd="0" destOrd="0" presId="urn:microsoft.com/office/officeart/2008/layout/HalfCircleOrganizationChart"/>
    <dgm:cxn modelId="{CC1C6FED-F314-8F4F-BE38-34DDF2935E77}" type="presParOf" srcId="{C45F6ED5-0F86-E54E-B261-AAA05A823953}" destId="{D927570D-462F-D042-A9C2-A110F1A36739}" srcOrd="0" destOrd="0" presId="urn:microsoft.com/office/officeart/2008/layout/HalfCircleOrganizationChart"/>
    <dgm:cxn modelId="{B1A9F648-5194-2947-B5BC-1820ED3A0879}" type="presParOf" srcId="{C45F6ED5-0F86-E54E-B261-AAA05A823953}" destId="{448C4246-DB70-DC41-9D7B-630FAA3750E6}" srcOrd="1" destOrd="0" presId="urn:microsoft.com/office/officeart/2008/layout/HalfCircleOrganizationChart"/>
    <dgm:cxn modelId="{FCF7E9BE-61BE-FF42-8762-ABF32056F58F}" type="presParOf" srcId="{C45F6ED5-0F86-E54E-B261-AAA05A823953}" destId="{C174BBCE-D35B-B446-A59F-901E17166692}" srcOrd="2" destOrd="0" presId="urn:microsoft.com/office/officeart/2008/layout/HalfCircleOrganizationChart"/>
    <dgm:cxn modelId="{3D1460F6-2267-AD4D-860E-87722E3A0E63}" type="presParOf" srcId="{C45F6ED5-0F86-E54E-B261-AAA05A823953}" destId="{109399F9-C773-2C4A-A511-6AA98BC95DA2}" srcOrd="3" destOrd="0" presId="urn:microsoft.com/office/officeart/2008/layout/HalfCircleOrganizationChart"/>
    <dgm:cxn modelId="{272C2D33-7540-944E-A85D-70AD50E7A168}" type="presParOf" srcId="{E0503B45-7ADB-5146-B855-DF32693A74B6}" destId="{99B310D8-9656-BA42-ACA0-C9F678E8D720}" srcOrd="1" destOrd="0" presId="urn:microsoft.com/office/officeart/2008/layout/HalfCircleOrganizationChart"/>
    <dgm:cxn modelId="{179109A9-2C91-1E4F-B6BD-8803251E438B}" type="presParOf" srcId="{E0503B45-7ADB-5146-B855-DF32693A74B6}" destId="{2C815033-6B0C-3648-9C2C-C00587E3B130}" srcOrd="2" destOrd="0" presId="urn:microsoft.com/office/officeart/2008/layout/HalfCircleOrganizationChart"/>
    <dgm:cxn modelId="{8628CE1A-D84B-D447-B847-935041702703}" type="presParOf" srcId="{FFF10DD6-4094-ED46-AB36-E369F7DF10E3}" destId="{7C85ADE2-0046-D04C-86E1-6A416B2E29B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7E7C-C705-9B4E-AC3B-F7332F92958E}">
      <dsp:nvSpPr>
        <dsp:cNvPr id="0" name=""/>
        <dsp:cNvSpPr/>
      </dsp:nvSpPr>
      <dsp:spPr>
        <a:xfrm>
          <a:off x="5249351" y="3055789"/>
          <a:ext cx="3713954" cy="64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85"/>
              </a:lnTo>
              <a:lnTo>
                <a:pt x="3713954" y="322285"/>
              </a:lnTo>
              <a:lnTo>
                <a:pt x="3713954" y="6445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EC45D-2DCA-9C4B-AA9A-238C7E513EAD}">
      <dsp:nvSpPr>
        <dsp:cNvPr id="0" name=""/>
        <dsp:cNvSpPr/>
      </dsp:nvSpPr>
      <dsp:spPr>
        <a:xfrm>
          <a:off x="5203631" y="3055789"/>
          <a:ext cx="91440" cy="644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5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E265E-C2BF-5143-94DE-46D00B39BEAE}">
      <dsp:nvSpPr>
        <dsp:cNvPr id="0" name=""/>
        <dsp:cNvSpPr/>
      </dsp:nvSpPr>
      <dsp:spPr>
        <a:xfrm>
          <a:off x="1535396" y="3055789"/>
          <a:ext cx="3713954" cy="644570"/>
        </a:xfrm>
        <a:custGeom>
          <a:avLst/>
          <a:gdLst/>
          <a:ahLst/>
          <a:cxnLst/>
          <a:rect l="0" t="0" r="0" b="0"/>
          <a:pathLst>
            <a:path>
              <a:moveTo>
                <a:pt x="3713954" y="0"/>
              </a:moveTo>
              <a:lnTo>
                <a:pt x="3713954" y="322285"/>
              </a:lnTo>
              <a:lnTo>
                <a:pt x="0" y="322285"/>
              </a:lnTo>
              <a:lnTo>
                <a:pt x="0" y="6445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E0ABC-B640-044C-8E2D-A6814A4CFDF5}">
      <dsp:nvSpPr>
        <dsp:cNvPr id="0" name=""/>
        <dsp:cNvSpPr/>
      </dsp:nvSpPr>
      <dsp:spPr>
        <a:xfrm>
          <a:off x="4482005" y="1521097"/>
          <a:ext cx="1534691" cy="153469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66EFF-B2CB-F84E-90C3-3BCFACCE1B0F}">
      <dsp:nvSpPr>
        <dsp:cNvPr id="0" name=""/>
        <dsp:cNvSpPr/>
      </dsp:nvSpPr>
      <dsp:spPr>
        <a:xfrm>
          <a:off x="4482005" y="1521097"/>
          <a:ext cx="1534691" cy="153469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9CF71-835C-2042-9209-A019D52C7039}">
      <dsp:nvSpPr>
        <dsp:cNvPr id="0" name=""/>
        <dsp:cNvSpPr/>
      </dsp:nvSpPr>
      <dsp:spPr>
        <a:xfrm>
          <a:off x="3714659" y="1797342"/>
          <a:ext cx="3069383" cy="98220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C00000"/>
              </a:solidFill>
              <a:latin typeface="Congenial" panose="02000503040000020004" pitchFamily="2" charset="0"/>
            </a:rPr>
            <a:t>DASO</a:t>
          </a:r>
        </a:p>
      </dsp:txBody>
      <dsp:txXfrm>
        <a:off x="3714659" y="1797342"/>
        <a:ext cx="3069383" cy="982202"/>
      </dsp:txXfrm>
    </dsp:sp>
    <dsp:sp modelId="{C2E6A899-C99A-9644-B5C8-8720C3380127}">
      <dsp:nvSpPr>
        <dsp:cNvPr id="0" name=""/>
        <dsp:cNvSpPr/>
      </dsp:nvSpPr>
      <dsp:spPr>
        <a:xfrm>
          <a:off x="768050" y="3700360"/>
          <a:ext cx="1534691" cy="153469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AFA8F-FC0C-E14B-95B3-A2ED908C84ED}">
      <dsp:nvSpPr>
        <dsp:cNvPr id="0" name=""/>
        <dsp:cNvSpPr/>
      </dsp:nvSpPr>
      <dsp:spPr>
        <a:xfrm>
          <a:off x="768050" y="3700360"/>
          <a:ext cx="1534691" cy="153469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A013E-7CE5-3347-A767-681276BA350E}">
      <dsp:nvSpPr>
        <dsp:cNvPr id="0" name=""/>
        <dsp:cNvSpPr/>
      </dsp:nvSpPr>
      <dsp:spPr>
        <a:xfrm>
          <a:off x="704" y="3976604"/>
          <a:ext cx="3069383" cy="98220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C00000"/>
              </a:solidFill>
              <a:latin typeface="Congenial" panose="02000503040000020004" pitchFamily="2" charset="0"/>
            </a:rPr>
            <a:t>FISCALIZACIÓN </a:t>
          </a:r>
        </a:p>
      </dsp:txBody>
      <dsp:txXfrm>
        <a:off x="704" y="3976604"/>
        <a:ext cx="3069383" cy="982202"/>
      </dsp:txXfrm>
    </dsp:sp>
    <dsp:sp modelId="{38A2F9DA-0E8A-5C47-A61E-F5C423A2645A}">
      <dsp:nvSpPr>
        <dsp:cNvPr id="0" name=""/>
        <dsp:cNvSpPr/>
      </dsp:nvSpPr>
      <dsp:spPr>
        <a:xfrm>
          <a:off x="4482005" y="3700360"/>
          <a:ext cx="1534691" cy="153469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6738D-5D29-B54A-8178-E8565D742C2E}">
      <dsp:nvSpPr>
        <dsp:cNvPr id="0" name=""/>
        <dsp:cNvSpPr/>
      </dsp:nvSpPr>
      <dsp:spPr>
        <a:xfrm>
          <a:off x="4482005" y="3700360"/>
          <a:ext cx="1534691" cy="153469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42F7A-F85F-5D40-A000-0308F858E880}">
      <dsp:nvSpPr>
        <dsp:cNvPr id="0" name=""/>
        <dsp:cNvSpPr/>
      </dsp:nvSpPr>
      <dsp:spPr>
        <a:xfrm>
          <a:off x="3714659" y="3976604"/>
          <a:ext cx="3069383" cy="98220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C00000"/>
              </a:solidFill>
              <a:latin typeface="Congenial" panose="02000503040000020004" pitchFamily="2" charset="0"/>
            </a:rPr>
            <a:t>AUDITORIA</a:t>
          </a:r>
        </a:p>
      </dsp:txBody>
      <dsp:txXfrm>
        <a:off x="3714659" y="3976604"/>
        <a:ext cx="3069383" cy="982202"/>
      </dsp:txXfrm>
    </dsp:sp>
    <dsp:sp modelId="{448C4246-DB70-DC41-9D7B-630FAA3750E6}">
      <dsp:nvSpPr>
        <dsp:cNvPr id="0" name=""/>
        <dsp:cNvSpPr/>
      </dsp:nvSpPr>
      <dsp:spPr>
        <a:xfrm>
          <a:off x="8195960" y="3700360"/>
          <a:ext cx="1534691" cy="153469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4BBCE-D35B-B446-A59F-901E17166692}">
      <dsp:nvSpPr>
        <dsp:cNvPr id="0" name=""/>
        <dsp:cNvSpPr/>
      </dsp:nvSpPr>
      <dsp:spPr>
        <a:xfrm>
          <a:off x="8195960" y="3700360"/>
          <a:ext cx="1534691" cy="153469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7570D-462F-D042-A9C2-A110F1A36739}">
      <dsp:nvSpPr>
        <dsp:cNvPr id="0" name=""/>
        <dsp:cNvSpPr/>
      </dsp:nvSpPr>
      <dsp:spPr>
        <a:xfrm>
          <a:off x="7428614" y="3976604"/>
          <a:ext cx="3069383" cy="98220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C00000"/>
              </a:solidFill>
              <a:latin typeface="Congenial" panose="02000503040000020004" pitchFamily="2" charset="0"/>
            </a:rPr>
            <a:t>SUBSANACIÓN</a:t>
          </a:r>
        </a:p>
      </dsp:txBody>
      <dsp:txXfrm>
        <a:off x="7428614" y="3976604"/>
        <a:ext cx="3069383" cy="98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81C3-2D33-5443-8186-2D54C82EB9DB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583D-5068-B941-95A2-E468285C569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33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5583D-5068-B941-95A2-E468285C5692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340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EC513-444B-1E32-A2AF-407302F4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20D81C-29F1-3FC6-C483-8811591D6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ED6AA-9AAE-5CAB-62DB-ED82A290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8C93B-83A0-60B7-EECD-375BA55E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D4E4E-87EB-75A9-482C-1F9782E2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5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88EA1-A04A-697F-5972-17F2C8B7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5796F5-16DC-6434-5BAA-75CB6F0E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FFA8C-6E0E-ADD7-0E9D-22B994F3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76ABF8-5468-77CA-FC46-FE3BE13E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7A13A-AC87-577B-7201-C07B33B3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4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2B4A2B-E612-4988-0BD0-753303A3A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F4A8F8-926E-9F54-2A5C-B088881B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02FE8-ECB0-8D1F-8979-BB63735F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DCC3F2-B099-91C2-0F5A-A8DAEBAB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BC16B7-1FD4-A757-1EA2-301DF94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28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E19E-549B-05A6-CE5D-82D5C827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C7EF3-B6AB-9A0D-FF20-A71EA061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F2085-62C1-3067-DCE3-9CB7D64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A6D22F-FFDB-449E-A93C-48647A13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7D820D-BBE5-E75B-35F3-3DBC62B6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3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B6DFC-FDC4-DA30-2586-09850784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CF00B-7876-A331-55ED-DD08254FE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369A9-1FD2-83D8-42FC-D7D8BE0C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432AC7-6DF9-EA05-3CBC-8C9E9F0C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7B56D-7A5D-0A1A-B54C-A8538233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098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A6111-3F7B-F119-C9A0-14714AFD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C16E6-3564-087D-3400-C93FDA9DC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20CBF1-5E40-4855-E890-F7A635F1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0BB1B-7C22-3B20-D2ED-14335129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D2F941-22FD-C275-DFA0-4F4D6E7B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F84931-7DA8-47FD-4797-B905751C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103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D8307-CC11-98A9-5296-B3733A6D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D672F-58EA-E9E0-5331-556EC161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69035E-E44B-F00E-8334-9FD77F29B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E0112C-EFC7-933A-95A9-2BFFB2326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7732D0-F309-81DF-C5DE-12A6B4DBC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E7D048-E17B-BA74-59DC-45D366C5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1FD909-4CFC-C2C2-2437-D6E662FA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C4801-D69F-E5ED-BEFA-2699E56D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87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483F-2A39-6028-EFBA-6C8A88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1628C4-0C95-2F87-0027-E574480D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37FBD-5461-3949-1D0D-59CBD2CB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7A6B98-E017-5CFA-4817-E8549BE3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5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3D62C1-4170-86F9-CD5B-4D43E5DD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A59502-0CD6-245B-A87A-D507F9B8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660F26-4A6E-B2BC-BE8B-653A62F0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00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10A8B-A9C9-112F-E9C8-D46DDB25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2E0C4-AAFA-26D7-B89C-21EAE0EFF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7200BF-491C-D0AC-DF00-4973A898E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EC0F05-5770-0AD2-3856-A1162307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72ECC5-D943-3D40-0CED-B3A8C673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65855-D3B6-C50D-8A0A-AC7F53DB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665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DB992-6E7B-2E97-D6BE-31D54A05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5CC952-301D-D3A0-FCEF-EA0E653DB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C918C-D960-D687-04ED-725BC753C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56C172-B27B-1F67-2207-2C67F5C0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7C8097-1E91-5753-186B-7A5F034F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473FD-DCDB-AB35-0632-425203A6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43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D3EBC6-A8C2-D178-45CE-32171A4B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73C80-D3B5-0B6D-FD39-B86C3E5C6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A44DE-3E6A-C14D-10DF-5CD673A9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0D9D8-C7A7-4A4F-917B-45193E676843}" type="datetimeFigureOut">
              <a:rPr lang="es-ES_tradnl" smtClean="0"/>
              <a:t>3/3/25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6FE77-1DB0-BDC1-C018-4CE5DC911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92A51D-CFFF-61A0-5820-F02950BD2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19388-4D8F-4D41-B77F-F5F8F3EDA539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4614CDC-80F9-4390-F186-0E4EBFDDAC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947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10EE9C3-7CC0-0210-A357-326FFB65CB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8DE66C2-D08C-3045-1502-AACDB739E11F}"/>
              </a:ext>
            </a:extLst>
          </p:cNvPr>
          <p:cNvSpPr txBox="1"/>
          <p:nvPr/>
        </p:nvSpPr>
        <p:spPr>
          <a:xfrm>
            <a:off x="3426541" y="1180498"/>
            <a:ext cx="84459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HN" sz="4800" b="1" dirty="0">
                <a:latin typeface="Congenial" panose="02000503040000020004" pitchFamily="2" charset="0"/>
              </a:rPr>
              <a:t>UNIDAD DE FINANCIAMIENTO, TRANSPARENCIA Y FISCALIZACIÓN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402F9E-798F-E3FA-8F38-C953C7DF4B32}"/>
              </a:ext>
            </a:extLst>
          </p:cNvPr>
          <p:cNvSpPr txBox="1"/>
          <p:nvPr/>
        </p:nvSpPr>
        <p:spPr>
          <a:xfrm>
            <a:off x="6582697" y="4295201"/>
            <a:ext cx="5289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3600" b="1" dirty="0">
                <a:solidFill>
                  <a:srgbClr val="C00000"/>
                </a:solidFill>
                <a:latin typeface="Congenial" panose="02000503040000020004" pitchFamily="2" charset="0"/>
                <a:cs typeface="Chakra Petch" pitchFamily="2" charset="-34"/>
              </a:rPr>
              <a:t>A PARTIDOS POLÍTICOS Y CANDIDATOS.</a:t>
            </a:r>
          </a:p>
        </p:txBody>
      </p:sp>
      <p:pic>
        <p:nvPicPr>
          <p:cNvPr id="30" name="Picture 2" descr="UFTF Honduras (@UFTFHONDURAS) / X">
            <a:extLst>
              <a:ext uri="{FF2B5EF4-FFF2-40B4-BE49-F238E27FC236}">
                <a16:creationId xmlns:a16="http://schemas.microsoft.com/office/drawing/2014/main" id="{B8CE122C-4A39-9290-39F5-F4A0170DC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5646" r="16903" b="16611"/>
          <a:stretch/>
        </p:blipFill>
        <p:spPr bwMode="auto">
          <a:xfrm>
            <a:off x="3377380" y="2316217"/>
            <a:ext cx="2231924" cy="22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3F13AA9-543D-4780-942D-7F9847FC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2400" y="2076451"/>
            <a:ext cx="554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CDB91-ED33-5596-4FCB-C367B2579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532AF70-3268-836D-2643-E31B738A5AAA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4F0A1A-C7AB-86A5-2C5F-F18F9A8C2CEC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6A2B5BD-0746-159A-4796-E77BA4D35868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0F6E957-7A3F-B9A9-C0CD-53674D2D1D04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  <p:sp>
        <p:nvSpPr>
          <p:cNvPr id="6" name="Rectángulo 7">
            <a:extLst>
              <a:ext uri="{FF2B5EF4-FFF2-40B4-BE49-F238E27FC236}">
                <a16:creationId xmlns:a16="http://schemas.microsoft.com/office/drawing/2014/main" id="{CCF2F813-9E81-2C00-F20C-9E3CC7959B31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SANCIONES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E64E35-55D7-9709-C5FC-7156D28DC749}"/>
              </a:ext>
            </a:extLst>
          </p:cNvPr>
          <p:cNvSpPr/>
          <p:nvPr/>
        </p:nvSpPr>
        <p:spPr>
          <a:xfrm>
            <a:off x="0" y="2393394"/>
            <a:ext cx="3551040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>
                <a:latin typeface="Congenial" panose="02000503040000020004" pitchFamily="2" charset="0"/>
              </a:rPr>
              <a:t>CANDIDATO PRESIDENCIA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A4D810-C0FC-9465-82DC-AF9FDADC4570}"/>
              </a:ext>
            </a:extLst>
          </p:cNvPr>
          <p:cNvSpPr/>
          <p:nvPr/>
        </p:nvSpPr>
        <p:spPr>
          <a:xfrm>
            <a:off x="4271121" y="2408748"/>
            <a:ext cx="3600400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>
                <a:latin typeface="Congenial" panose="02000503040000020004" pitchFamily="2" charset="0"/>
              </a:rPr>
              <a:t>CANDIDATO DIPUTADO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1BA22F-AAC3-6F3E-1534-AFDAA4E66FD7}"/>
              </a:ext>
            </a:extLst>
          </p:cNvPr>
          <p:cNvSpPr/>
          <p:nvPr/>
        </p:nvSpPr>
        <p:spPr>
          <a:xfrm>
            <a:off x="8591601" y="2393394"/>
            <a:ext cx="3600399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>
                <a:latin typeface="Congenial" panose="02000503040000020004" pitchFamily="2" charset="0"/>
              </a:rPr>
              <a:t>CANDIDATO ALCALDE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CCDD054-8177-8CF6-7C80-57D1FD46AD1A}"/>
              </a:ext>
            </a:extLst>
          </p:cNvPr>
          <p:cNvCxnSpPr>
            <a:cxnSpLocks/>
          </p:cNvCxnSpPr>
          <p:nvPr/>
        </p:nvCxnSpPr>
        <p:spPr>
          <a:xfrm>
            <a:off x="8231561" y="2393394"/>
            <a:ext cx="0" cy="273602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62B7236-079C-9FA5-E4BB-A5223770C4D1}"/>
              </a:ext>
            </a:extLst>
          </p:cNvPr>
          <p:cNvCxnSpPr>
            <a:cxnSpLocks/>
          </p:cNvCxnSpPr>
          <p:nvPr/>
        </p:nvCxnSpPr>
        <p:spPr>
          <a:xfrm>
            <a:off x="3911081" y="2408748"/>
            <a:ext cx="0" cy="27206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80F115F2-43C5-55E6-5A01-E04E6B95D6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599" y="860634"/>
            <a:ext cx="1935842" cy="1935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73A3D3D-9872-562C-33F7-339DC304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3400" y="906346"/>
            <a:ext cx="1935842" cy="193584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9166157-1A39-9365-16B2-39015FA7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558" y="906346"/>
            <a:ext cx="1935842" cy="193584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081E29F-D647-EF82-705F-AF4F1527663D}"/>
              </a:ext>
            </a:extLst>
          </p:cNvPr>
          <p:cNvSpPr txBox="1"/>
          <p:nvPr/>
        </p:nvSpPr>
        <p:spPr>
          <a:xfrm>
            <a:off x="-1" y="3402890"/>
            <a:ext cx="3551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800" b="1" u="sng" dirty="0">
                <a:latin typeface="Congenial" panose="02000503040000020004" pitchFamily="2" charset="0"/>
                <a:ea typeface="BM DoHyeon OTF" panose="020B0600000101010101" pitchFamily="34" charset="-127"/>
              </a:rPr>
              <a:t>15 </a:t>
            </a:r>
          </a:p>
          <a:p>
            <a:pPr algn="ctr"/>
            <a:r>
              <a:rPr lang="es-HN" sz="2800" b="1" dirty="0">
                <a:latin typeface="Congenial" panose="02000503040000020004" pitchFamily="2" charset="0"/>
                <a:ea typeface="BM DoHyeon OTF" panose="020B0600000101010101" pitchFamily="34" charset="-127"/>
              </a:rPr>
              <a:t>SALARIOS MÍNIMOS</a:t>
            </a:r>
            <a:endParaRPr lang="es-ES_tradnl" sz="2800" b="1" dirty="0">
              <a:latin typeface="Congenial" panose="02000503040000020004" pitchFamily="2" charset="0"/>
              <a:ea typeface="BM DoHyeon OTF" panose="020B0600000101010101" pitchFamily="34" charset="-127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188773-4C52-4FEA-D137-B5E22D6E47FF}"/>
              </a:ext>
            </a:extLst>
          </p:cNvPr>
          <p:cNvSpPr txBox="1"/>
          <p:nvPr/>
        </p:nvSpPr>
        <p:spPr>
          <a:xfrm>
            <a:off x="4320479" y="3418244"/>
            <a:ext cx="3551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800" b="1" u="sng" dirty="0">
                <a:latin typeface="Congenial" panose="02000503040000020004" pitchFamily="2" charset="0"/>
                <a:ea typeface="BM DoHyeon OTF" panose="020B0600000101010101" pitchFamily="34" charset="-127"/>
              </a:rPr>
              <a:t>10 </a:t>
            </a:r>
          </a:p>
          <a:p>
            <a:pPr algn="ctr"/>
            <a:r>
              <a:rPr lang="es-HN" sz="2800" b="1" dirty="0">
                <a:latin typeface="Congenial" panose="02000503040000020004" pitchFamily="2" charset="0"/>
                <a:ea typeface="BM DoHyeon OTF" panose="020B0600000101010101" pitchFamily="34" charset="-127"/>
              </a:rPr>
              <a:t>SALARIOS MÍNIMOS</a:t>
            </a:r>
            <a:endParaRPr lang="es-ES_tradnl" sz="2800" b="1" dirty="0">
              <a:latin typeface="Congenial" panose="02000503040000020004" pitchFamily="2" charset="0"/>
              <a:ea typeface="BM DoHyeon OTF" panose="020B0600000101010101" pitchFamily="34" charset="-127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26E5697-DA23-98EE-1140-0E3A7280BF24}"/>
              </a:ext>
            </a:extLst>
          </p:cNvPr>
          <p:cNvSpPr txBox="1"/>
          <p:nvPr/>
        </p:nvSpPr>
        <p:spPr>
          <a:xfrm>
            <a:off x="8640958" y="3421579"/>
            <a:ext cx="3551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800" b="1" u="sng" dirty="0">
                <a:latin typeface="Congenial" panose="02000503040000020004" pitchFamily="2" charset="0"/>
                <a:ea typeface="BM DoHyeon OTF" panose="020B0600000101010101" pitchFamily="34" charset="-127"/>
              </a:rPr>
              <a:t>5 </a:t>
            </a:r>
          </a:p>
          <a:p>
            <a:pPr algn="ctr"/>
            <a:r>
              <a:rPr lang="es-HN" sz="2800" b="1" dirty="0">
                <a:latin typeface="Congenial" panose="02000503040000020004" pitchFamily="2" charset="0"/>
                <a:ea typeface="BM DoHyeon OTF" panose="020B0600000101010101" pitchFamily="34" charset="-127"/>
              </a:rPr>
              <a:t>SALARIOS MÍNIMOS</a:t>
            </a:r>
            <a:endParaRPr lang="es-ES_tradnl" sz="2800" b="1" dirty="0">
              <a:latin typeface="Congenial" panose="02000503040000020004" pitchFamily="2" charset="0"/>
              <a:ea typeface="BM DoHyeon OTF" panose="020B0600000101010101" pitchFamily="34" charset="-127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AF1B985-BF18-1E38-61C8-19DDFC8BD4FD}"/>
              </a:ext>
            </a:extLst>
          </p:cNvPr>
          <p:cNvSpPr txBox="1"/>
          <p:nvPr/>
        </p:nvSpPr>
        <p:spPr>
          <a:xfrm>
            <a:off x="324472" y="5581867"/>
            <a:ext cx="11573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400" b="1" dirty="0">
                <a:latin typeface="Congenial" panose="02000503040000020004" pitchFamily="2" charset="0"/>
              </a:rPr>
              <a:t>Sin perjuicio de la obligación de presentarlos dentro de los cinco (5) días hábiles siguientes</a:t>
            </a:r>
            <a:r>
              <a:rPr lang="x-none" sz="2400" b="1">
                <a:latin typeface="Congenial" panose="02000503040000020004" pitchFamily="2" charset="0"/>
              </a:rPr>
              <a:t> </a:t>
            </a:r>
            <a:r>
              <a:rPr lang="es-HN" sz="2400" b="1" dirty="0">
                <a:latin typeface="Congenial" panose="02000503040000020004" pitchFamily="2" charset="0"/>
              </a:rPr>
              <a:t>a la imposición de la multa</a:t>
            </a:r>
            <a:endParaRPr lang="es-ES_tradnl" sz="2400" b="1" dirty="0">
              <a:latin typeface="Congenial" panose="02000503040000020004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6B9D3C-87A6-B5D9-7A17-E03F247CD383}"/>
              </a:ext>
            </a:extLst>
          </p:cNvPr>
          <p:cNvSpPr txBox="1"/>
          <p:nvPr/>
        </p:nvSpPr>
        <p:spPr>
          <a:xfrm>
            <a:off x="-1" y="4633763"/>
            <a:ext cx="355102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HN" sz="1800" b="1" dirty="0">
                <a:solidFill>
                  <a:schemeClr val="bg1"/>
                </a:solidFill>
                <a:latin typeface="Congenial" panose="02000503040000020004" pitchFamily="2" charset="0"/>
              </a:rPr>
              <a:t>L. </a:t>
            </a:r>
            <a:r>
              <a:rPr lang="es-HN" b="1" dirty="0">
                <a:solidFill>
                  <a:schemeClr val="bg1"/>
                </a:solidFill>
                <a:latin typeface="Congenial" panose="02000503040000020004" pitchFamily="2" charset="0"/>
              </a:rPr>
              <a:t>209,775.00</a:t>
            </a:r>
            <a:endParaRPr lang="es-ES" sz="18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0B50CB-E0F8-0809-2513-986EA0A5F9EC}"/>
              </a:ext>
            </a:extLst>
          </p:cNvPr>
          <p:cNvSpPr txBox="1"/>
          <p:nvPr/>
        </p:nvSpPr>
        <p:spPr>
          <a:xfrm>
            <a:off x="4271121" y="4638102"/>
            <a:ext cx="355102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HN" sz="1800" b="1" dirty="0">
                <a:solidFill>
                  <a:schemeClr val="bg1"/>
                </a:solidFill>
                <a:latin typeface="Congenial" panose="02000503040000020004" pitchFamily="2" charset="0"/>
              </a:rPr>
              <a:t>L. 139,850.00</a:t>
            </a:r>
            <a:endParaRPr lang="es-ES" sz="18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C5FF464-B384-EE10-DDBD-E07100879626}"/>
              </a:ext>
            </a:extLst>
          </p:cNvPr>
          <p:cNvSpPr txBox="1"/>
          <p:nvPr/>
        </p:nvSpPr>
        <p:spPr>
          <a:xfrm>
            <a:off x="8591601" y="4638102"/>
            <a:ext cx="355102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HN" sz="1800" b="1" dirty="0">
                <a:solidFill>
                  <a:schemeClr val="bg1"/>
                </a:solidFill>
                <a:latin typeface="Congenial" panose="02000503040000020004" pitchFamily="2" charset="0"/>
              </a:rPr>
              <a:t>L. 69,925.00</a:t>
            </a:r>
            <a:endParaRPr lang="es-ES" sz="1800" b="1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4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4EA5F-CB34-B32C-2193-A7397784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A990C7-91CD-A916-6E46-F2CF79F348DA}"/>
              </a:ext>
            </a:extLst>
          </p:cNvPr>
          <p:cNvSpPr txBox="1"/>
          <p:nvPr/>
        </p:nvSpPr>
        <p:spPr>
          <a:xfrm>
            <a:off x="293915" y="1868486"/>
            <a:ext cx="52904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800" dirty="0">
                <a:latin typeface="Congenial" panose="02000503040000020004" pitchFamily="2" charset="0"/>
              </a:rPr>
              <a:t>Si no se presentaren los estados financieros aún dentro del plazo estipulado en el numeral anterior, se debe </a:t>
            </a:r>
            <a:r>
              <a:rPr lang="es-HN" sz="2800" b="1" u="sng" dirty="0">
                <a:latin typeface="Congenial" panose="02000503040000020004" pitchFamily="2" charset="0"/>
              </a:rPr>
              <a:t>aplicar una multa adicional equivalente a cien (100) salarios mínimos.</a:t>
            </a:r>
            <a:endParaRPr lang="es-HN" sz="2800" dirty="0">
              <a:latin typeface="Congenial" panose="02000503040000020004" pitchFamily="2" charset="0"/>
            </a:endParaRPr>
          </a:p>
          <a:p>
            <a:pPr algn="ctr"/>
            <a:endParaRPr lang="es-HN" sz="2800" dirty="0">
              <a:latin typeface="Congenial" panose="02000503040000020004" pitchFamily="2" charset="0"/>
            </a:endParaRPr>
          </a:p>
          <a:p>
            <a:pPr algn="ctr"/>
            <a:r>
              <a:rPr lang="es-HN" sz="2800" b="1" dirty="0">
                <a:latin typeface="Congenial" panose="02000503040000020004" pitchFamily="2" charset="0"/>
              </a:rPr>
              <a:t>L. 1.4 millones</a:t>
            </a:r>
            <a:endParaRPr lang="es-ES" sz="2800" b="1" dirty="0">
              <a:latin typeface="Congenial" panose="02000503040000020004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584C992-6EC3-1078-B0B2-33AB1323C877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1162546-5E0B-1BE3-92CB-66B92EAD4367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53F9B1C-E6CC-015F-B5E3-CC5BED4FC103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F81E39A-DF1D-6B01-00A8-2F7C108525CF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5046DC18-2F74-E76E-288E-DBE31413F1DB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SANCIONES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57355F5-FC10-CEBA-B032-FE44460D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87" y="6003735"/>
            <a:ext cx="3679098" cy="666238"/>
          </a:xfrm>
          <a:prstGeom prst="rect">
            <a:avLst/>
          </a:prstGeom>
        </p:spPr>
      </p:pic>
      <p:pic>
        <p:nvPicPr>
          <p:cNvPr id="12290" name="Picture 2" descr="Billete de 500 lempiras de Honduras destaca como uno de los más bonitos del  mundo - Diario La Tribuna">
            <a:extLst>
              <a:ext uri="{FF2B5EF4-FFF2-40B4-BE49-F238E27FC236}">
                <a16:creationId xmlns:a16="http://schemas.microsoft.com/office/drawing/2014/main" id="{DB6B9DC8-F649-6328-9C48-2DBFA62D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2" y="2046480"/>
            <a:ext cx="5399316" cy="2765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16B8-A98C-6070-5256-36E65B1B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La fórmula financiera para el éxito empresarial en 2024">
            <a:extLst>
              <a:ext uri="{FF2B5EF4-FFF2-40B4-BE49-F238E27FC236}">
                <a16:creationId xmlns:a16="http://schemas.microsoft.com/office/drawing/2014/main" id="{54620020-1802-8E7F-0637-9BC78027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0"/>
            <a:ext cx="100682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BB44E0C-D074-C219-9B32-3658102759EF}"/>
              </a:ext>
            </a:extLst>
          </p:cNvPr>
          <p:cNvCxnSpPr>
            <a:cxnSpLocks/>
          </p:cNvCxnSpPr>
          <p:nvPr/>
        </p:nvCxnSpPr>
        <p:spPr>
          <a:xfrm flipH="1">
            <a:off x="6096000" y="548294"/>
            <a:ext cx="7334" cy="58350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377EAA5-0E83-0045-D4C6-8B2D2C44A3D9}"/>
              </a:ext>
            </a:extLst>
          </p:cNvPr>
          <p:cNvCxnSpPr>
            <a:cxnSpLocks/>
          </p:cNvCxnSpPr>
          <p:nvPr/>
        </p:nvCxnSpPr>
        <p:spPr>
          <a:xfrm>
            <a:off x="6103334" y="2048939"/>
            <a:ext cx="0" cy="95620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00596DD2-97A5-319F-FD1C-FE1D33793884}"/>
              </a:ext>
            </a:extLst>
          </p:cNvPr>
          <p:cNvSpPr txBox="1"/>
          <p:nvPr/>
        </p:nvSpPr>
        <p:spPr>
          <a:xfrm>
            <a:off x="5445412" y="1321287"/>
            <a:ext cx="130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latin typeface="Congenial" panose="02000503040000020004" pitchFamily="2" charset="0"/>
              </a:rPr>
              <a:t>MARZO, 4 2025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4FA900-6CCC-15B9-BC20-A5AEC852C1AE}"/>
              </a:ext>
            </a:extLst>
          </p:cNvPr>
          <p:cNvSpPr txBox="1"/>
          <p:nvPr/>
        </p:nvSpPr>
        <p:spPr>
          <a:xfrm>
            <a:off x="-794" y="385123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5400" b="1" dirty="0">
                <a:solidFill>
                  <a:srgbClr val="C00000"/>
                </a:solidFill>
                <a:effectLst/>
                <a:latin typeface="Congenial" panose="02000503040000020004" pitchFamily="2" charset="0"/>
              </a:rPr>
              <a:t>AGRADEZCO SU ATENCIÓN</a:t>
            </a:r>
            <a:endParaRPr lang="es-ES_tradnl" sz="5400" dirty="0">
              <a:solidFill>
                <a:srgbClr val="C00000"/>
              </a:solidFill>
              <a:latin typeface="Congenial" panose="02000503040000020004" pitchFamily="2" charset="0"/>
            </a:endParaRPr>
          </a:p>
        </p:txBody>
      </p:sp>
      <p:pic>
        <p:nvPicPr>
          <p:cNvPr id="15" name="Imagen 14" descr="Texto, Carta&#10;&#10;Descripción generada automáticamente">
            <a:extLst>
              <a:ext uri="{FF2B5EF4-FFF2-40B4-BE49-F238E27FC236}">
                <a16:creationId xmlns:a16="http://schemas.microsoft.com/office/drawing/2014/main" id="{8C0EA722-13C0-42ED-2147-BD106DE6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40426" b="41702"/>
          <a:stretch/>
        </p:blipFill>
        <p:spPr>
          <a:xfrm>
            <a:off x="4175636" y="5620656"/>
            <a:ext cx="3855396" cy="6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6E626-013C-627B-72E8-2034AD08C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42E7EC4F-B7E8-BE00-A29D-67DC699F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230E7B-3067-3E34-18FF-F50A5DB7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-910771" y="2076450"/>
            <a:ext cx="5549900" cy="2705100"/>
          </a:xfrm>
          <a:prstGeom prst="rect">
            <a:avLst/>
          </a:prstGeom>
        </p:spPr>
      </p:pic>
      <p:pic>
        <p:nvPicPr>
          <p:cNvPr id="7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C9670990-FB1C-AEBE-2C51-9A3181F0CD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0426" b="41702"/>
          <a:stretch/>
        </p:blipFill>
        <p:spPr>
          <a:xfrm>
            <a:off x="3494314" y="2720228"/>
            <a:ext cx="8033658" cy="14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71476-6995-4B55-B113-095B268C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53B86C3-BAEE-97BC-8E69-8D111BFEC1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709478-1FC2-950E-621C-92A36A35D3ED}"/>
              </a:ext>
            </a:extLst>
          </p:cNvPr>
          <p:cNvSpPr/>
          <p:nvPr/>
        </p:nvSpPr>
        <p:spPr>
          <a:xfrm>
            <a:off x="516192" y="908720"/>
            <a:ext cx="2736303" cy="50405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7200" b="1" u="sng" dirty="0">
                <a:latin typeface="Congenial" panose="02000503040000020004" pitchFamily="2" charset="0"/>
              </a:rPr>
              <a:t>UFTF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DC151E-4377-7911-2B93-D84C16DC4E65}"/>
              </a:ext>
            </a:extLst>
          </p:cNvPr>
          <p:cNvSpPr/>
          <p:nvPr/>
        </p:nvSpPr>
        <p:spPr>
          <a:xfrm>
            <a:off x="3432515" y="908720"/>
            <a:ext cx="324036" cy="5040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D350E9-C630-D6CD-B8C9-8A3FFF154A63}"/>
              </a:ext>
            </a:extLst>
          </p:cNvPr>
          <p:cNvSpPr txBox="1"/>
          <p:nvPr/>
        </p:nvSpPr>
        <p:spPr>
          <a:xfrm>
            <a:off x="3936571" y="1659285"/>
            <a:ext cx="79309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3200" dirty="0">
                <a:latin typeface="Congenial" panose="02000503040000020004" pitchFamily="2" charset="0"/>
                <a:cs typeface="Chakra Petch" pitchFamily="2" charset="-34"/>
              </a:rPr>
              <a:t>La Unidad de Financiamiento, Transparencia y Fiscalización tiene como funciones </a:t>
            </a:r>
            <a:r>
              <a:rPr lang="es-HN" sz="3200" b="1" u="sng" dirty="0">
                <a:latin typeface="Congenial" panose="02000503040000020004" pitchFamily="2" charset="0"/>
                <a:cs typeface="Chakra Petch" pitchFamily="2" charset="-34"/>
              </a:rPr>
              <a:t>FISCALIZAR, AUDITAR, INVESTIGAR y SANCIONAR</a:t>
            </a:r>
            <a:r>
              <a:rPr lang="es-HN" sz="3200" dirty="0">
                <a:latin typeface="Congenial" panose="02000503040000020004" pitchFamily="2" charset="0"/>
                <a:cs typeface="Chakra Petch" pitchFamily="2" charset="-34"/>
              </a:rPr>
              <a:t> a los sujetos obligados que infrinjan las normas de financiamiento e incumplan su deber de información.</a:t>
            </a:r>
            <a:endParaRPr lang="es-ES_tradnl" sz="3200" dirty="0">
              <a:latin typeface="Congenial" panose="02000503040000020004" pitchFamily="2" charset="0"/>
              <a:cs typeface="Chakra Petch" pitchFamily="2" charset="-3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E576D4-6011-06FA-7696-4621FD4D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103" y="6066567"/>
            <a:ext cx="3667432" cy="5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AD13-15C1-7B73-1876-CAC201E5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41D073B-9744-B1A1-0E59-12C0A459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43" y="173693"/>
            <a:ext cx="3679098" cy="666238"/>
          </a:xfrm>
          <a:prstGeom prst="rect">
            <a:avLst/>
          </a:prstGeom>
        </p:spPr>
      </p:pic>
      <p:sp>
        <p:nvSpPr>
          <p:cNvPr id="11" name="Rectángulo 7">
            <a:extLst>
              <a:ext uri="{FF2B5EF4-FFF2-40B4-BE49-F238E27FC236}">
                <a16:creationId xmlns:a16="http://schemas.microsoft.com/office/drawing/2014/main" id="{3117684A-FD51-DE25-068D-D71CD27872F1}"/>
              </a:ext>
            </a:extLst>
          </p:cNvPr>
          <p:cNvSpPr/>
          <p:nvPr/>
        </p:nvSpPr>
        <p:spPr>
          <a:xfrm>
            <a:off x="300858" y="3238733"/>
            <a:ext cx="2899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PRINCIPIOS RECTORES.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E7BA9A-D217-1EC0-71DD-E4DA70C6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14" y="1268255"/>
            <a:ext cx="7580398" cy="5018173"/>
          </a:xfrm>
          <a:prstGeom prst="rect">
            <a:avLst/>
          </a:prstGeom>
        </p:spPr>
      </p:pic>
      <p:pic>
        <p:nvPicPr>
          <p:cNvPr id="6" name="Picture 2" descr="UFTF Honduras (@UFTFHONDURAS) / X">
            <a:extLst>
              <a:ext uri="{FF2B5EF4-FFF2-40B4-BE49-F238E27FC236}">
                <a16:creationId xmlns:a16="http://schemas.microsoft.com/office/drawing/2014/main" id="{5FFA9F4C-97AA-8557-B597-894E4CE54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5646" r="16903" b="16611"/>
          <a:stretch/>
        </p:blipFill>
        <p:spPr bwMode="auto">
          <a:xfrm>
            <a:off x="221183" y="77387"/>
            <a:ext cx="1529445" cy="15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2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63A5-467B-E947-0F88-64BB7C86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EFE03E-57F2-12C0-E2BD-9E332A5B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93" y="2183787"/>
            <a:ext cx="11135613" cy="3193755"/>
          </a:xfrm>
          <a:prstGeom prst="rect">
            <a:avLst/>
          </a:prstGeom>
        </p:spPr>
      </p:pic>
      <p:sp>
        <p:nvSpPr>
          <p:cNvPr id="7" name="Rectángulo 7">
            <a:extLst>
              <a:ext uri="{FF2B5EF4-FFF2-40B4-BE49-F238E27FC236}">
                <a16:creationId xmlns:a16="http://schemas.microsoft.com/office/drawing/2014/main" id="{A6598495-E512-7A47-C7F5-EFBEFB9187E5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EJES ESTRATEGICOS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C709F8-6CB9-D71B-9DFE-941D12BD9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103" y="6066567"/>
            <a:ext cx="3667432" cy="535794"/>
          </a:xfrm>
          <a:prstGeom prst="rect">
            <a:avLst/>
          </a:prstGeom>
        </p:spPr>
      </p:pic>
      <p:pic>
        <p:nvPicPr>
          <p:cNvPr id="9" name="Picture 2" descr="UFTF Honduras (@UFTFHONDURAS) / X">
            <a:extLst>
              <a:ext uri="{FF2B5EF4-FFF2-40B4-BE49-F238E27FC236}">
                <a16:creationId xmlns:a16="http://schemas.microsoft.com/office/drawing/2014/main" id="{31BD5C4B-9AC7-443F-6D63-327D9E59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5646" r="16903" b="16611"/>
          <a:stretch/>
        </p:blipFill>
        <p:spPr bwMode="auto">
          <a:xfrm>
            <a:off x="221183" y="77387"/>
            <a:ext cx="1529445" cy="15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DB795-D614-4C08-0303-240C450C7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C2A207C-F2F9-5964-3AEB-8787BFE434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5E86B9A-6BB8-340D-0A23-986AA1024C82}"/>
              </a:ext>
            </a:extLst>
          </p:cNvPr>
          <p:cNvSpPr/>
          <p:nvPr/>
        </p:nvSpPr>
        <p:spPr>
          <a:xfrm>
            <a:off x="516192" y="908720"/>
            <a:ext cx="2736303" cy="5040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7200" b="1" u="sng" dirty="0">
                <a:latin typeface="Congenial" panose="02000503040000020004" pitchFamily="2" charset="0"/>
              </a:rPr>
              <a:t>DASO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3DE497-1E8A-8B8F-FF99-035B22BCF7E1}"/>
              </a:ext>
            </a:extLst>
          </p:cNvPr>
          <p:cNvSpPr/>
          <p:nvPr/>
        </p:nvSpPr>
        <p:spPr>
          <a:xfrm>
            <a:off x="3432515" y="908720"/>
            <a:ext cx="324036" cy="50405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47C99A-209C-38D3-7932-B1805B986AA6}"/>
              </a:ext>
            </a:extLst>
          </p:cNvPr>
          <p:cNvSpPr txBox="1"/>
          <p:nvPr/>
        </p:nvSpPr>
        <p:spPr>
          <a:xfrm>
            <a:off x="3936571" y="1536172"/>
            <a:ext cx="66036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D</a:t>
            </a:r>
            <a:r>
              <a:rPr lang="es-ES_tradnl" sz="6000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ivisión de </a:t>
            </a:r>
          </a:p>
          <a:p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A</a:t>
            </a:r>
            <a:r>
              <a:rPr lang="es-ES_tradnl" sz="6000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uditoria para el </a:t>
            </a:r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S</a:t>
            </a:r>
            <a:r>
              <a:rPr lang="es-ES_tradnl" sz="6000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ujeto </a:t>
            </a:r>
          </a:p>
          <a:p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O</a:t>
            </a:r>
            <a:r>
              <a:rPr lang="es-ES_tradnl" sz="6000" dirty="0">
                <a:solidFill>
                  <a:schemeClr val="bg2">
                    <a:lumMod val="25000"/>
                  </a:schemeClr>
                </a:solidFill>
                <a:latin typeface="Congenial" panose="02000503040000020004" pitchFamily="2" charset="0"/>
                <a:cs typeface="Chakra Petch" pitchFamily="2" charset="-34"/>
              </a:rPr>
              <a:t>bligado.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6A2344-3138-6F08-53FD-014F14F84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71" y="6027938"/>
            <a:ext cx="3679098" cy="6662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78669B8-E316-F8B1-2CEA-6C750FBB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140" y="2352837"/>
            <a:ext cx="1753215" cy="21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10BC63-60F6-1E2B-3ABC-1F381461BE32}"/>
              </a:ext>
            </a:extLst>
          </p:cNvPr>
          <p:cNvSpPr/>
          <p:nvPr/>
        </p:nvSpPr>
        <p:spPr>
          <a:xfrm>
            <a:off x="1052051" y="1513347"/>
            <a:ext cx="10087898" cy="428768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b="1" dirty="0">
              <a:solidFill>
                <a:srgbClr val="C00000"/>
              </a:solidFill>
              <a:latin typeface="Univers Condensed" panose="020B0506020202050204" pitchFamily="34" charset="0"/>
            </a:endParaRPr>
          </a:p>
        </p:txBody>
      </p:sp>
      <p:pic>
        <p:nvPicPr>
          <p:cNvPr id="3" name="Gráfico 2" descr="Flechas de cheurón con relleno sólido">
            <a:extLst>
              <a:ext uri="{FF2B5EF4-FFF2-40B4-BE49-F238E27FC236}">
                <a16:creationId xmlns:a16="http://schemas.microsoft.com/office/drawing/2014/main" id="{6F33711F-B0D3-DA03-E329-30AEBDCB5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445" y="2475714"/>
            <a:ext cx="703212" cy="91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89FBF9-C5E7-32D5-8243-95C23B3F4245}"/>
              </a:ext>
            </a:extLst>
          </p:cNvPr>
          <p:cNvSpPr txBox="1"/>
          <p:nvPr/>
        </p:nvSpPr>
        <p:spPr>
          <a:xfrm>
            <a:off x="1767451" y="1128626"/>
            <a:ext cx="3610794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HN" sz="4400" b="1" dirty="0">
                <a:latin typeface="Congenial" panose="02000503040000020004" pitchFamily="2" charset="0"/>
              </a:rPr>
              <a:t>OBJETIVO</a:t>
            </a: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DB0DCFD6-0A03-58E2-E74B-D260A88DF11B}"/>
              </a:ext>
            </a:extLst>
          </p:cNvPr>
          <p:cNvSpPr/>
          <p:nvPr/>
        </p:nvSpPr>
        <p:spPr>
          <a:xfrm>
            <a:off x="1767451" y="2572276"/>
            <a:ext cx="8657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4000" b="1" dirty="0">
                <a:latin typeface="Congenial" panose="02000503040000020004" pitchFamily="2" charset="0"/>
              </a:rPr>
              <a:t>Facilitar el cumplimiento de la ley por los sujetos obligados en el proceso de elecciones primarias y </a:t>
            </a:r>
          </a:p>
          <a:p>
            <a:pPr algn="ctr"/>
            <a:r>
              <a:rPr lang="es-HN" sz="4000" b="1" dirty="0">
                <a:latin typeface="Congenial" panose="02000503040000020004" pitchFamily="2" charset="0"/>
              </a:rPr>
              <a:t>generales 2025.</a:t>
            </a:r>
            <a:endParaRPr lang="es-ES" sz="4000" b="1" dirty="0">
              <a:latin typeface="Congenial" panose="02000503040000020004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BFE702-5A7C-4237-7D42-08290551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71" y="6027938"/>
            <a:ext cx="3679098" cy="666238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196DB22-0981-6DC0-52E7-71B5A139EF1F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96E0112-0CD3-D1B1-AE93-113C22DE4E7D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AD1DBE5-366A-1677-6E1F-9AE620038E12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ED6F84A-F459-FE52-2B4C-5B470FA34B5C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60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6708-97C2-A179-FB1D-DDEF33AAA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2A37153-4D7D-4529-64DF-559110234476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D86CE1B-0746-1654-94E7-3FB8C212E656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5183124-A53C-8C04-60B2-F64EBACB47C5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CDC8BE21-3D6F-9FCF-61BD-2B769B60CC88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  <p:sp>
        <p:nvSpPr>
          <p:cNvPr id="6" name="Rectángulo 7">
            <a:extLst>
              <a:ext uri="{FF2B5EF4-FFF2-40B4-BE49-F238E27FC236}">
                <a16:creationId xmlns:a16="http://schemas.microsoft.com/office/drawing/2014/main" id="{DAC7B65E-427C-3E4C-3EAD-5A2782BE42F7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ESTRUCTURA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8B54124-6E0E-D19F-F698-070CCF19D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52486"/>
              </p:ext>
            </p:extLst>
          </p:nvPr>
        </p:nvGraphicFramePr>
        <p:xfrm>
          <a:off x="846646" y="0"/>
          <a:ext cx="10498703" cy="6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70E675E-1179-D754-0C08-0BE4221F9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987" y="6017591"/>
            <a:ext cx="3679098" cy="6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F0D6-84DD-9822-8051-9E269816E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DBB4A7E-9B65-DE6C-0286-43D04DE7527E}"/>
              </a:ext>
            </a:extLst>
          </p:cNvPr>
          <p:cNvSpPr txBox="1"/>
          <p:nvPr/>
        </p:nvSpPr>
        <p:spPr>
          <a:xfrm>
            <a:off x="487401" y="1665362"/>
            <a:ext cx="46703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Fortalecer el acceso y la calidad de nuestros servicios, así como modernizar y mejorar la gestión institucional.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9AB2CE-3B3E-7F81-DA15-DCD515D8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996" y="1680833"/>
            <a:ext cx="6397539" cy="42471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6E741E-0AE3-9572-979E-C3C2C8E6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03" y="6066567"/>
            <a:ext cx="3667432" cy="53579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D0D98B6-BA85-8C73-C3D7-B162F1BD150E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A794103-5ADE-9883-E887-6B64FD2DC844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DB7D744-05F8-3FA2-33E6-40D95A73F91D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E1F7853-50B8-EC17-82D0-A66078CA1EF3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  <p:sp>
        <p:nvSpPr>
          <p:cNvPr id="13" name="Rectángulo 7">
            <a:extLst>
              <a:ext uri="{FF2B5EF4-FFF2-40B4-BE49-F238E27FC236}">
                <a16:creationId xmlns:a16="http://schemas.microsoft.com/office/drawing/2014/main" id="{1F64D5FB-6D02-1F9D-D2CE-F49E23555EA8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IMPORTANCIA</a:t>
            </a:r>
          </a:p>
        </p:txBody>
      </p:sp>
    </p:spTree>
    <p:extLst>
      <p:ext uri="{BB962C8B-B14F-4D97-AF65-F5344CB8AC3E}">
        <p14:creationId xmlns:p14="http://schemas.microsoft.com/office/powerpoint/2010/main" val="306985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4D032-7FA0-C3B9-8A59-CF14D56C5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DADB1097-42A3-1D49-241A-78442B562801}"/>
              </a:ext>
            </a:extLst>
          </p:cNvPr>
          <p:cNvSpPr/>
          <p:nvPr/>
        </p:nvSpPr>
        <p:spPr>
          <a:xfrm>
            <a:off x="6095998" y="329449"/>
            <a:ext cx="5802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HORARIO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B00E1C-55A6-0F55-612C-3982832E6744}"/>
              </a:ext>
            </a:extLst>
          </p:cNvPr>
          <p:cNvGrpSpPr/>
          <p:nvPr/>
        </p:nvGrpSpPr>
        <p:grpSpPr>
          <a:xfrm>
            <a:off x="122559" y="52364"/>
            <a:ext cx="1964249" cy="987622"/>
            <a:chOff x="122559" y="52364"/>
            <a:chExt cx="1964249" cy="98762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A7DFF53-38DF-AA41-E3C3-3622E9899E30}"/>
                </a:ext>
              </a:extLst>
            </p:cNvPr>
            <p:cNvSpPr/>
            <p:nvPr/>
          </p:nvSpPr>
          <p:spPr>
            <a:xfrm>
              <a:off x="122559" y="639876"/>
              <a:ext cx="1964249" cy="40011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79388"/>
              <a:r>
                <a:rPr lang="es-ES_tradnl" sz="1000" dirty="0">
                  <a:solidFill>
                    <a:schemeClr val="bg1"/>
                  </a:solidFill>
                  <a:latin typeface="Congenial" panose="02000503040000020004" pitchFamily="2" charset="0"/>
                  <a:cs typeface="Times New Roman" panose="02020603050405020304" pitchFamily="18" charset="0"/>
                </a:rPr>
                <a:t>DIVISIÓN DE AUDITORIA PARA EL SUJETO OBLIGADO.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E35E1B7-9DC9-97D0-4557-2AFA7906B20E}"/>
                </a:ext>
              </a:extLst>
            </p:cNvPr>
            <p:cNvSpPr/>
            <p:nvPr/>
          </p:nvSpPr>
          <p:spPr>
            <a:xfrm>
              <a:off x="122559" y="52364"/>
              <a:ext cx="967154" cy="554182"/>
            </a:xfrm>
            <a:prstGeom prst="rect">
              <a:avLst/>
            </a:prstGeom>
            <a:solidFill>
              <a:srgbClr val="005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UFTF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B86FA98-38A5-10B9-5D41-E2EC8F4B072C}"/>
                </a:ext>
              </a:extLst>
            </p:cNvPr>
            <p:cNvSpPr/>
            <p:nvPr/>
          </p:nvSpPr>
          <p:spPr>
            <a:xfrm>
              <a:off x="1119654" y="52364"/>
              <a:ext cx="967154" cy="554171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Congenial" panose="02000503040000020004" pitchFamily="2" charset="0"/>
                </a:rPr>
                <a:t>DASO</a:t>
              </a:r>
            </a:p>
          </p:txBody>
        </p:sp>
      </p:grpSp>
      <p:pic>
        <p:nvPicPr>
          <p:cNvPr id="10242" name="Picture 2" descr="24 Horas PNG ,dibujos 24 Horas PNG ,dibujos Reloj, Cartoon PNG y Vector  para Descargar Gratis | Pngtree">
            <a:extLst>
              <a:ext uri="{FF2B5EF4-FFF2-40B4-BE49-F238E27FC236}">
                <a16:creationId xmlns:a16="http://schemas.microsoft.com/office/drawing/2014/main" id="{95C8FA8C-7A5B-1E85-5DEB-B446B807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0" y="2024803"/>
            <a:ext cx="2841052" cy="28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6A90D07-BF14-13EC-E9DD-830D1E4F1F4F}"/>
              </a:ext>
            </a:extLst>
          </p:cNvPr>
          <p:cNvCxnSpPr>
            <a:cxnSpLocks/>
          </p:cNvCxnSpPr>
          <p:nvPr/>
        </p:nvCxnSpPr>
        <p:spPr>
          <a:xfrm>
            <a:off x="5374822" y="2024803"/>
            <a:ext cx="0" cy="28410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721FDAA-21E5-BCB8-EB72-F0CA4F721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87" y="6003735"/>
            <a:ext cx="3679098" cy="6662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53BA0C-F55D-9395-CBB3-55EF79A39B86}"/>
              </a:ext>
            </a:extLst>
          </p:cNvPr>
          <p:cNvSpPr/>
          <p:nvPr/>
        </p:nvSpPr>
        <p:spPr>
          <a:xfrm>
            <a:off x="9783537" y="1992145"/>
            <a:ext cx="643310" cy="6966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Congenial" panose="02000503040000020004" pitchFamily="2" charset="0"/>
              </a:rPr>
              <a:t>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598879E-029C-5003-DACD-72D897DD42DF}"/>
              </a:ext>
            </a:extLst>
          </p:cNvPr>
          <p:cNvSpPr/>
          <p:nvPr/>
        </p:nvSpPr>
        <p:spPr>
          <a:xfrm>
            <a:off x="9783537" y="3080657"/>
            <a:ext cx="643310" cy="6966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Congenial" panose="02000503040000020004" pitchFamily="2" charset="0"/>
              </a:rPr>
              <a:t>B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60D283-152B-F221-9196-780EF6C28359}"/>
              </a:ext>
            </a:extLst>
          </p:cNvPr>
          <p:cNvSpPr/>
          <p:nvPr/>
        </p:nvSpPr>
        <p:spPr>
          <a:xfrm>
            <a:off x="9783537" y="4169169"/>
            <a:ext cx="643310" cy="6966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latin typeface="Congenial" panose="02000503040000020004" pitchFamily="2" charset="0"/>
              </a:rPr>
              <a:t>C</a:t>
            </a: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08F2639D-54E8-CE09-E208-8B8A9A1EEB4E}"/>
              </a:ext>
            </a:extLst>
          </p:cNvPr>
          <p:cNvSpPr/>
          <p:nvPr/>
        </p:nvSpPr>
        <p:spPr>
          <a:xfrm>
            <a:off x="5615361" y="2802892"/>
            <a:ext cx="2786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TRES</a:t>
            </a:r>
          </a:p>
          <a:p>
            <a:pPr algn="ctr"/>
            <a:r>
              <a:rPr lang="es-ES" sz="4000" b="1" dirty="0">
                <a:solidFill>
                  <a:schemeClr val="bg2">
                    <a:lumMod val="10000"/>
                  </a:schemeClr>
                </a:solidFill>
                <a:latin typeface="Congenial" panose="02000503040000020004" pitchFamily="2" charset="0"/>
              </a:rPr>
              <a:t>TURNOS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1128403B-8704-1F21-E410-DB3EECEF87B6}"/>
              </a:ext>
            </a:extLst>
          </p:cNvPr>
          <p:cNvSpPr/>
          <p:nvPr/>
        </p:nvSpPr>
        <p:spPr>
          <a:xfrm>
            <a:off x="7780566" y="2164304"/>
            <a:ext cx="1567543" cy="2529392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2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268</Words>
  <Application>Microsoft Macintosh PowerPoint</Application>
  <PresentationFormat>Panorámica</PresentationFormat>
  <Paragraphs>65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Congenial</vt:lpstr>
      <vt:lpstr>Univers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Walther .bfr</dc:creator>
  <cp:lastModifiedBy>Walther .bfr</cp:lastModifiedBy>
  <cp:revision>4</cp:revision>
  <dcterms:created xsi:type="dcterms:W3CDTF">2025-03-03T17:25:25Z</dcterms:created>
  <dcterms:modified xsi:type="dcterms:W3CDTF">2025-03-03T23:58:30Z</dcterms:modified>
</cp:coreProperties>
</file>